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7"/>
  </p:normalViewPr>
  <p:slideViewPr>
    <p:cSldViewPr snapToGrid="0" snapToObjects="1">
      <p:cViewPr varScale="1">
        <p:scale>
          <a:sx n="88" d="100"/>
          <a:sy n="88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00E6-7A64-234D-8721-5206CC44C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6377A-AFDE-9548-8E2C-F6E7E4612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6F1AE-FA2A-7648-ADDB-7A15B451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D4AEC-6659-0B49-84F1-29B40CEF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9C83E-85F5-924D-A80B-7268BB94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0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4F6C-F6C1-D64B-84DD-B20673E9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7FDC8-81C9-9744-8B52-8D12224A4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1941A-DFE9-FA48-998A-61F1E677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AF6BE-32B7-1346-89B3-5014BAE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7719F-C5FA-744F-8514-8F46CC11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4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46E0E-9166-0B43-A099-3E6DCEF1A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864D0-651D-CA4C-AFC4-AD1705056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572F7-2620-744C-84C9-1144E48DF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F3223-7824-5F40-9C8D-78BCC080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3226C-AA23-694B-B829-3257DE38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6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2A5B-526B-AD41-95E6-A03D4A9A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72C3-40F7-664C-9E92-03225CE0F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5344C-9E62-024F-BE12-922D895D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608B4-F6D7-344F-B50F-A51066E0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41E6C-693B-C142-9AB4-B21F0E532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E2C2-0F5F-C946-AFC3-23D920AB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FFA7-A858-404E-AF0F-4CB0A1181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567C4-C704-404F-B2E6-73D349D61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CDA68-CA1A-7D4A-8B4C-CB693B92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A5185-3E06-1C4C-BB62-78C17F30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7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5AE6-A185-E34D-9E58-6B106D0A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2120-3ACD-3444-8732-F0BEF76442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64D21-BAED-F144-BCA4-501D72982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78255-BE3A-404C-B6DC-ADA7EF3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6EFB4-E48A-9C49-8A7E-98AB280E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2A83C-9583-8945-8BDD-20C7FE6D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46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10A7-844B-7A4B-BBE2-EFED330D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73781-4A78-A642-B701-C2B517E5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2C869-0174-374A-9F9B-07D697C5F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BB674-74A1-BA49-B782-AAFA9859E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77105-FD19-074C-9B97-8738ED006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DC97D-273B-4245-BBB5-09739312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96A4D6-8EF5-0F4C-BAC0-902B5643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DE9DD-E000-7B4C-A7BD-15506D90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2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8453-47FE-724B-9AE1-4EBD1C58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503370-E707-824A-996D-186009D7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FFAE4-A06D-EC4C-9528-FF3BCE73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A7362-0126-7142-B37A-D1DFCD12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4D960-A596-064A-9F6C-61B929285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E5358-3EDE-7748-A4ED-3BBA66C6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1DE71-D66B-B64F-8625-00ED92F6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7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5B4D-8352-A74C-8857-757A44C83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F1952-4A1A-F74E-B69C-AC1B9C9E3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4567A-3695-C543-8AA5-925228E02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3DDA8-AC97-5B47-973F-40D5F39B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3930D-5A7D-6344-A28B-018623F4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DDF7C-268D-9C42-8B08-26CEA391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5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EA54-EE95-664E-9DF2-56146388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F6D98-DE05-F341-AA8A-BF1C34484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F02D0-7D5E-524E-84C3-1D82657C7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6A3C1-6355-574F-A689-A31ED699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75CCB-309A-7040-9134-59A85307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3B6BA-C1D4-6547-9C42-55469849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2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8E4A3-CEAB-544C-8AA9-CF9911C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EA4BC-1CB5-2A4E-8C09-BF630E5D6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4EE05-4742-ED4C-9784-27914BCCF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CF340-FE89-B040-822D-7E6088ED0C1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14D35-8E58-0D4A-B859-264D20EDD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BBBEC-73C2-2741-AEAB-4A1673F6F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E2B6B-8249-504D-94FF-12A4B11AF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1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mothyrenner/shadowlands-haunted-places" TargetMode="External"/><Relationship Id="rId5" Type="http://schemas.openxmlformats.org/officeDocument/2006/relationships/hyperlink" Target="https://data.world/timothyrenner/haunted-places" TargetMode="External"/><Relationship Id="rId4" Type="http://schemas.openxmlformats.org/officeDocument/2006/relationships/hyperlink" Target="http://www.theshadowlands.net/plac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EBC1C53-F705-DC46-BE45-FA2F19ADC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46"/>
          <a:stretch/>
        </p:blipFill>
        <p:spPr>
          <a:xfrm>
            <a:off x="-151033" y="0"/>
            <a:ext cx="367800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35154-14A1-DF42-9B83-DF9D2E6D2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r="15751"/>
          <a:stretch/>
        </p:blipFill>
        <p:spPr>
          <a:xfrm>
            <a:off x="3508484" y="0"/>
            <a:ext cx="866502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C84B77-D53B-234A-A050-A00E1F244615}"/>
              </a:ext>
            </a:extLst>
          </p:cNvPr>
          <p:cNvSpPr/>
          <p:nvPr/>
        </p:nvSpPr>
        <p:spPr>
          <a:xfrm>
            <a:off x="328008" y="456139"/>
            <a:ext cx="7522234" cy="6331789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outerShdw blurRad="482600" dist="38100" dir="8100000" sx="103000" sy="103000" algn="tr" rotWithShape="0">
              <a:prstClr val="black">
                <a:alpha val="75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70F8-3878-694D-8FF9-9C883EA11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402" y="2285204"/>
            <a:ext cx="6183086" cy="2029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F Night of Terror PERSONAL" pitchFamily="2" charset="0"/>
                <a:ea typeface="HGMaruGothicMPRO" panose="020F0600000000000000" pitchFamily="34" charset="-128"/>
              </a:rPr>
              <a:t>Analyzing haunted places using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33CC7-D0FC-5C4D-AC1C-B610A42F8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82875" y="4650895"/>
            <a:ext cx="9144000" cy="1655762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A Library Trick {R} Treat</a:t>
            </a:r>
          </a:p>
        </p:txBody>
      </p:sp>
    </p:spTree>
    <p:extLst>
      <p:ext uri="{BB962C8B-B14F-4D97-AF65-F5344CB8AC3E}">
        <p14:creationId xmlns:p14="http://schemas.microsoft.com/office/powerpoint/2010/main" val="209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24A693-03EC-6241-A36A-C514B6E44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9"/>
          <a:stretch/>
        </p:blipFill>
        <p:spPr>
          <a:xfrm>
            <a:off x="-593124" y="0"/>
            <a:ext cx="967602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24993B-69E5-494B-95C1-B8710F815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08"/>
          <a:stretch/>
        </p:blipFill>
        <p:spPr>
          <a:xfrm>
            <a:off x="5364650" y="0"/>
            <a:ext cx="682735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CA7CA-D81F-7D4C-A00F-A993FBD28515}"/>
              </a:ext>
            </a:extLst>
          </p:cNvPr>
          <p:cNvSpPr/>
          <p:nvPr/>
        </p:nvSpPr>
        <p:spPr>
          <a:xfrm>
            <a:off x="-404934" y="0"/>
            <a:ext cx="8057072" cy="6987395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outerShdw blurRad="482600" dist="38100" dir="8100000" sx="103000" sy="103000" algn="tr" rotWithShape="0">
              <a:prstClr val="black">
                <a:alpha val="75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11748-4834-0840-AE84-51B8396F1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550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Slides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Demo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j-lt"/>
              </a:rPr>
              <a:t>Aggregation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>
                <a:latin typeface="+mj-lt"/>
              </a:rPr>
              <a:t>Data visualization 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j-lt"/>
              </a:rPr>
              <a:t>Data cleaning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j-lt"/>
              </a:rPr>
              <a:t>Text analysis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Design or conduct your own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27525-AE24-E14E-93D5-1E79DE75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913592"/>
            <a:ext cx="10515600" cy="1325563"/>
          </a:xfrm>
        </p:spPr>
        <p:txBody>
          <a:bodyPr/>
          <a:lstStyle/>
          <a:p>
            <a:r>
              <a:rPr lang="en-US" dirty="0">
                <a:latin typeface="CF Night of Terror PERSONAL" pitchFamily="2" charset="0"/>
              </a:rPr>
              <a:t>Session structure</a:t>
            </a:r>
          </a:p>
        </p:txBody>
      </p:sp>
    </p:spTree>
    <p:extLst>
      <p:ext uri="{BB962C8B-B14F-4D97-AF65-F5344CB8AC3E}">
        <p14:creationId xmlns:p14="http://schemas.microsoft.com/office/powerpoint/2010/main" val="119701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BCDD4F-2FC1-5446-B61A-D151007FF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20" r="31381"/>
          <a:stretch/>
        </p:blipFill>
        <p:spPr>
          <a:xfrm>
            <a:off x="5915810" y="2"/>
            <a:ext cx="6276190" cy="6857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A37EF-B820-0444-B43E-D6B9DC7DE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92" t="2154"/>
          <a:stretch/>
        </p:blipFill>
        <p:spPr>
          <a:xfrm>
            <a:off x="0" y="2"/>
            <a:ext cx="591581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C3B79-F52E-DF46-941A-587B7B66E9DF}"/>
              </a:ext>
            </a:extLst>
          </p:cNvPr>
          <p:cNvSpPr/>
          <p:nvPr/>
        </p:nvSpPr>
        <p:spPr>
          <a:xfrm>
            <a:off x="0" y="0"/>
            <a:ext cx="12059524" cy="6556074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outerShdw blurRad="482600" dist="38100" dir="8100000" sx="103000" sy="103000" algn="tr" rotWithShape="0">
              <a:prstClr val="black">
                <a:alpha val="75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28894-F64E-5F43-A6F4-1A113A23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411"/>
            <a:ext cx="10515600" cy="1325563"/>
          </a:xfrm>
        </p:spPr>
        <p:txBody>
          <a:bodyPr/>
          <a:lstStyle/>
          <a:p>
            <a:r>
              <a:rPr lang="en-US" dirty="0">
                <a:latin typeface="CF Night of Terror PERSONAL" pitchFamily="2" charset="0"/>
              </a:rPr>
              <a:t>Haunted Locations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5A62B-CE59-C94A-9BEA-FC5B40D3A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97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The Shadowlands Haunted Places index: </a:t>
            </a:r>
            <a:r>
              <a:rPr lang="en-US" dirty="0">
                <a:latin typeface="+mj-lt"/>
                <a:hlinkClick r:id="rId4"/>
              </a:rPr>
              <a:t>http://www.theshadowlands.net/places/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Data collection method: crowd sourcing</a:t>
            </a:r>
          </a:p>
          <a:p>
            <a:r>
              <a:rPr lang="en-US" dirty="0">
                <a:latin typeface="+mj-lt"/>
              </a:rPr>
              <a:t>Data access point: </a:t>
            </a:r>
            <a:r>
              <a:rPr lang="en-US" dirty="0">
                <a:latin typeface="+mj-lt"/>
                <a:hlinkClick r:id="rId5"/>
              </a:rPr>
              <a:t>https://data.world/timothyrenner/haunted-places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Data extraction methods and cleaning methods: </a:t>
            </a:r>
            <a:r>
              <a:rPr lang="en-US" dirty="0">
                <a:latin typeface="+mj-lt"/>
                <a:hlinkClick r:id="rId6"/>
              </a:rPr>
              <a:t>https://github.com/timothyrenner/shadowlands-haunted-places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615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BCDD4F-2FC1-5446-B61A-D151007FF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20" r="31381"/>
          <a:stretch/>
        </p:blipFill>
        <p:spPr>
          <a:xfrm>
            <a:off x="5915810" y="2"/>
            <a:ext cx="6276190" cy="6857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A37EF-B820-0444-B43E-D6B9DC7DE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92" t="2154"/>
          <a:stretch/>
        </p:blipFill>
        <p:spPr>
          <a:xfrm>
            <a:off x="0" y="2"/>
            <a:ext cx="591581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C3B79-F52E-DF46-941A-587B7B66E9DF}"/>
              </a:ext>
            </a:extLst>
          </p:cNvPr>
          <p:cNvSpPr/>
          <p:nvPr/>
        </p:nvSpPr>
        <p:spPr>
          <a:xfrm>
            <a:off x="0" y="0"/>
            <a:ext cx="12059524" cy="6556074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outerShdw blurRad="482600" dist="38100" dir="8100000" sx="103000" sy="103000" algn="tr" rotWithShape="0">
              <a:prstClr val="black">
                <a:alpha val="75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28894-F64E-5F43-A6F4-1A113A23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896"/>
            <a:ext cx="10515600" cy="1325563"/>
          </a:xfrm>
        </p:spPr>
        <p:txBody>
          <a:bodyPr/>
          <a:lstStyle/>
          <a:p>
            <a:r>
              <a:rPr lang="en-US" dirty="0">
                <a:latin typeface="CF Night of Terror PERSONAL" pitchFamily="2" charset="0"/>
              </a:rPr>
              <a:t>Analysis design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5A62B-CE59-C94A-9BEA-FC5B40D3A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other data cleaning opportunities do you see in this dataset? </a:t>
            </a:r>
          </a:p>
          <a:p>
            <a:r>
              <a:rPr lang="en-US" dirty="0">
                <a:latin typeface="+mj-lt"/>
              </a:rPr>
              <a:t>Which states seem have the most violent hauntings?</a:t>
            </a:r>
          </a:p>
          <a:p>
            <a:r>
              <a:rPr lang="en-US" dirty="0">
                <a:latin typeface="+mj-lt"/>
              </a:rPr>
              <a:t>What are common words that appear in the Walmart hauntings?</a:t>
            </a:r>
          </a:p>
          <a:p>
            <a:r>
              <a:rPr lang="en-US" dirty="0">
                <a:latin typeface="+mj-lt"/>
              </a:rPr>
              <a:t>What are the most haunted cities within a particular state?</a:t>
            </a:r>
          </a:p>
          <a:p>
            <a:r>
              <a:rPr lang="en-US" dirty="0">
                <a:latin typeface="+mj-lt"/>
              </a:rPr>
              <a:t>Which state has the most haunted universities? </a:t>
            </a:r>
          </a:p>
          <a:p>
            <a:r>
              <a:rPr lang="en-US" dirty="0">
                <a:latin typeface="+mj-lt"/>
              </a:rPr>
              <a:t>Or, develop your own 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233354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BCDD4F-2FC1-5446-B61A-D151007FF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20" r="31381"/>
          <a:stretch/>
        </p:blipFill>
        <p:spPr>
          <a:xfrm>
            <a:off x="5915810" y="2"/>
            <a:ext cx="6276190" cy="6857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A37EF-B820-0444-B43E-D6B9DC7DE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92" t="2154"/>
          <a:stretch/>
        </p:blipFill>
        <p:spPr>
          <a:xfrm>
            <a:off x="0" y="2"/>
            <a:ext cx="591581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C3B79-F52E-DF46-941A-587B7B66E9DF}"/>
              </a:ext>
            </a:extLst>
          </p:cNvPr>
          <p:cNvSpPr/>
          <p:nvPr/>
        </p:nvSpPr>
        <p:spPr>
          <a:xfrm>
            <a:off x="0" y="0"/>
            <a:ext cx="12059524" cy="6556074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outerShdw blurRad="482600" dist="38100" dir="8100000" sx="103000" sy="103000" algn="tr" rotWithShape="0">
              <a:prstClr val="black">
                <a:alpha val="75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28894-F64E-5F43-A6F4-1A113A23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3918"/>
            <a:ext cx="10515600" cy="1325563"/>
          </a:xfrm>
        </p:spPr>
        <p:txBody>
          <a:bodyPr/>
          <a:lstStyle/>
          <a:p>
            <a:r>
              <a:rPr lang="en-US" dirty="0">
                <a:latin typeface="CF Night of Terror PERSONAL" pitchFamily="2" charset="0"/>
              </a:rPr>
              <a:t>Which states seem to have the most violent hauntings?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5A62B-CE59-C94A-9BEA-FC5B40D3A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1"/>
            <a:ext cx="10515600" cy="41211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Identify how you will qualify violence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Quantify the occurrence of violence</a:t>
            </a:r>
          </a:p>
          <a:p>
            <a:pPr lvl="1"/>
            <a:r>
              <a:rPr lang="en-US" dirty="0">
                <a:latin typeface="+mj-lt"/>
              </a:rPr>
              <a:t>Is violence a binary or scaled?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Determine the level of aggregation you would like to perform</a:t>
            </a:r>
          </a:p>
          <a:p>
            <a:pPr lvl="1"/>
            <a:r>
              <a:rPr lang="en-US" dirty="0">
                <a:latin typeface="+mj-lt"/>
              </a:rPr>
              <a:t>Are you analyzing violence per location, per state, or per region of the country?</a:t>
            </a:r>
          </a:p>
        </p:txBody>
      </p:sp>
    </p:spTree>
    <p:extLst>
      <p:ext uri="{BB962C8B-B14F-4D97-AF65-F5344CB8AC3E}">
        <p14:creationId xmlns:p14="http://schemas.microsoft.com/office/powerpoint/2010/main" val="174634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199</Words>
  <Application>Microsoft Macintosh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HGMaruGothicMPRO</vt:lpstr>
      <vt:lpstr>Arial</vt:lpstr>
      <vt:lpstr>Calibri</vt:lpstr>
      <vt:lpstr>Calibri Light</vt:lpstr>
      <vt:lpstr>CF Night of Terror PERSONAL</vt:lpstr>
      <vt:lpstr>Office Theme</vt:lpstr>
      <vt:lpstr>Analyzing haunted places using R</vt:lpstr>
      <vt:lpstr>Session structure</vt:lpstr>
      <vt:lpstr>Haunted Locations Data</vt:lpstr>
      <vt:lpstr>Analysis design exercise</vt:lpstr>
      <vt:lpstr>Which states seem to have the most violent hauntings?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Ghost Related data using R</dc:title>
  <dc:creator>Newman, Sawyer</dc:creator>
  <cp:lastModifiedBy>Newman, Sawyer</cp:lastModifiedBy>
  <cp:revision>14</cp:revision>
  <dcterms:created xsi:type="dcterms:W3CDTF">2019-10-06T17:08:52Z</dcterms:created>
  <dcterms:modified xsi:type="dcterms:W3CDTF">2019-10-07T00:18:04Z</dcterms:modified>
</cp:coreProperties>
</file>